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1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5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1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41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8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6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6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872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59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1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17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6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61359-7B94-469E-87B9-3E6BBE1AA434}" type="datetimeFigureOut">
              <a:rPr kumimoji="1" lang="ja-JP" altLang="en-US" smtClean="0"/>
              <a:t>2019/4/5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C4D11-345F-40DA-88C2-A0BAF93968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696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48679" y="338137"/>
            <a:ext cx="5400601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ctr"/>
            <a:r>
              <a:rPr lang="ja-JP" altLang="en-US" dirty="0"/>
              <a:t>学認システム利用申請書</a:t>
            </a:r>
            <a:endParaRPr lang="ja-JP" altLang="en-US" dirty="0">
              <a:latin typeface="ＭＳ ゴシック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8679" y="1187624"/>
            <a:ext cx="54006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　　　　　　　　　　　　　　　　</a:t>
            </a:r>
            <a:r>
              <a:rPr kumimoji="1" lang="ja-JP" altLang="en-US" dirty="0" smtClean="0"/>
              <a:t>　　　　　　　　</a:t>
            </a:r>
            <a:r>
              <a:rPr kumimoji="1" lang="ja-JP" altLang="en-US" dirty="0" smtClean="0"/>
              <a:t>　</a:t>
            </a:r>
            <a:r>
              <a:rPr kumimoji="1" lang="ja-JP" altLang="en-US" sz="1400" dirty="0" smtClean="0"/>
              <a:t>年　 　  月　  　日</a:t>
            </a:r>
            <a:endParaRPr kumimoji="1"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200" dirty="0" smtClean="0"/>
              <a:t>下記の通り学認システムの利用申請をいたします</a:t>
            </a:r>
            <a:endParaRPr kumimoji="1" lang="ja-JP" altLang="en-US" sz="1200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99028"/>
              </p:ext>
            </p:extLst>
          </p:nvPr>
        </p:nvGraphicFramePr>
        <p:xfrm>
          <a:off x="550636" y="2318052"/>
          <a:ext cx="5400600" cy="3030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434"/>
                <a:gridCol w="349217"/>
                <a:gridCol w="349216"/>
                <a:gridCol w="349217"/>
                <a:gridCol w="349216"/>
                <a:gridCol w="349217"/>
                <a:gridCol w="349217"/>
                <a:gridCol w="349216"/>
                <a:gridCol w="349217"/>
                <a:gridCol w="349216"/>
                <a:gridCol w="349217"/>
              </a:tblGrid>
              <a:tr h="62961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指名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0410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8818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014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863837" y="2483768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名 前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8903" y="305983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名前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ローマ字</a:t>
            </a:r>
            <a:r>
              <a:rPr lang="en-US" altLang="ja-JP" sz="1400" dirty="0" smtClean="0"/>
              <a:t>)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2061" y="370790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/>
              <a:t>所　属</a:t>
            </a:r>
            <a:endParaRPr lang="en-US" altLang="ja-JP" sz="14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8903" y="4192796"/>
            <a:ext cx="1566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PHC</a:t>
            </a:r>
            <a:r>
              <a:rPr lang="ja-JP" altLang="en-US" sz="1400" dirty="0" smtClean="0"/>
              <a:t>番号</a:t>
            </a:r>
            <a:r>
              <a:rPr lang="en-US" altLang="ja-JP" sz="1400" dirty="0" smtClean="0"/>
              <a:t>or</a:t>
            </a:r>
          </a:p>
          <a:p>
            <a:r>
              <a:rPr lang="ja-JP" altLang="en-US" sz="1400" dirty="0" smtClean="0"/>
              <a:t>内線番号</a:t>
            </a:r>
            <a:endParaRPr kumimoji="1" lang="ja-JP" altLang="en-US" sz="1400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204517"/>
              </p:ext>
            </p:extLst>
          </p:nvPr>
        </p:nvGraphicFramePr>
        <p:xfrm>
          <a:off x="1720179" y="7706320"/>
          <a:ext cx="4572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810152" y="7762420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学認システムへの登録日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10152" y="8102250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利用者</a:t>
            </a:r>
            <a:r>
              <a:rPr kumimoji="1" lang="ja-JP" altLang="en-US" sz="1400" dirty="0" smtClean="0"/>
              <a:t>への連絡日</a:t>
            </a:r>
            <a:endParaRPr kumimoji="1" lang="ja-JP" altLang="en-US" sz="1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29979" y="7326808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（図書館記入欄）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3373" y="4921375"/>
            <a:ext cx="1566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希望</a:t>
            </a:r>
            <a:r>
              <a:rPr lang="ja-JP" altLang="en-US" sz="1400" dirty="0"/>
              <a:t>パスワード</a:t>
            </a:r>
            <a:endParaRPr lang="en-US" altLang="ja-JP" sz="14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48680" y="5666636"/>
            <a:ext cx="2619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パスワードの要件　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r>
              <a:rPr lang="ja-JP" altLang="en-US" sz="12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文字数</a:t>
            </a:r>
            <a:r>
              <a:rPr lang="en-US" altLang="ja-JP" sz="12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2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文字以上</a:t>
            </a:r>
            <a:endParaRPr lang="en-US" altLang="ja-JP" sz="1200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②大文字アルファベット　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文字以上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③小文字アルファベット　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文字以上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④記号文字の数　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文字以上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⑤数字文字の数　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文字以上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ご注意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名字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は使用できません</a:t>
            </a:r>
          </a:p>
          <a:p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251851" y="5666636"/>
            <a:ext cx="31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◆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ID/PW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のご連絡について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週間前後で院内メールにてご連絡します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・院内メールをお持ちでない場合、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PHC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へご連絡後、図書館へご来館いただき　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ID/PW</a:t>
            </a: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をお引取りいただきます</a:t>
            </a:r>
            <a:endParaRPr lang="en-US" altLang="ja-JP" sz="1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042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0</Notes>
  <Paragraphs>27</Paragraphs>
  <PresentationFormat/>
  <ScaleCrop>false</ScaleCrop>
  <Slides>1</Slides>
  <SharedDoc>false</SharedDoc>
  <HyperlinksChanged>false</HyperlinksChanged>
  <AppVersion>14.0000</AppVersion>
  <Words>63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2019-04-05T01:09:56Z</dcterms:modified>
  <dc:title/>
  <dcterms:created xsi:type="dcterms:W3CDTF">2019-04-05T00:35:36Z</dcterms:created>
  <cp:revision>3</cp:revision>
</cp:coreProperties>
</file>